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It is also important that you model this approach throughout the training of facilitators!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y halagar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niña o niño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las personas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 la niña o niño.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 la niña o niño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la persona cuidadora y la niña o niño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 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 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 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 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 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 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niña o niño.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 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 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 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 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 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 la Persona Facilitadora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 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 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 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las personas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las personas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las personas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 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 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 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